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sine/cosine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Section 5.4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5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find the amplitude and period when given the graph of a function.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414" y="2056112"/>
            <a:ext cx="4858428" cy="25030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3945" y="2189408"/>
                <a:ext cx="6139529" cy="187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The </a:t>
                </a:r>
                <a:r>
                  <a:rPr lang="en-US" u="sng" dirty="0">
                    <a:solidFill>
                      <a:srgbClr val="FF0000"/>
                    </a:solidFill>
                  </a:rPr>
                  <a:t>amplitude</a:t>
                </a:r>
                <a:r>
                  <a:rPr lang="en-US" dirty="0">
                    <a:solidFill>
                      <a:srgbClr val="FF0000"/>
                    </a:solidFill>
                  </a:rPr>
                  <a:t> of the sine or cosine function is half the distance from the maximum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height to the minimum height.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𝑚𝑎𝑥𝑖𝑚𝑢𝑚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h𝑒𝑖𝑔h𝑡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𝑚𝑖𝑛𝑖𝑚𝑢𝑚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h𝑒𝑖𝑔h𝑡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45" y="2189408"/>
                <a:ext cx="6139529" cy="1878784"/>
              </a:xfrm>
              <a:prstGeom prst="rect">
                <a:avLst/>
              </a:prstGeom>
              <a:blipFill rotWithShape="0">
                <a:blip r:embed="rId3"/>
                <a:stretch>
                  <a:fillRect l="-894" t="-1623" r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43000" y="3661990"/>
                <a:ext cx="5911401" cy="496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Amplitude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3−(−3)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661990"/>
                <a:ext cx="5911401" cy="496354"/>
              </a:xfrm>
              <a:prstGeom prst="rect">
                <a:avLst/>
              </a:prstGeom>
              <a:blipFill rotWithShape="0">
                <a:blip r:embed="rId4"/>
                <a:stretch>
                  <a:fillRect l="-929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43943" y="4250028"/>
            <a:ext cx="8100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period</a:t>
            </a:r>
            <a:r>
              <a:rPr lang="en-US" dirty="0" smtClean="0">
                <a:solidFill>
                  <a:srgbClr val="FF0000"/>
                </a:solidFill>
              </a:rPr>
              <a:t> is the distance traveled along the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x-axis before the graph starts to repeat itself.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|[x-coordinate of one max] – [x-coordinate of the next max (to the right)]|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				OR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[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x-coordinate of one max] – [x-coordinate of next max (to the left)]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					OR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Distance traveled along the x-axis before graph repeats itself (starting at zero)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82637" y="4468969"/>
            <a:ext cx="242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Period =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– 0 =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3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write an equation when given the graph of a sine/cosine function.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9549" y="2086377"/>
            <a:ext cx="4378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Determine whether the function is a sine or a cosine function.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* sine (y-intercept at 0)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* cosine (y-intercept at a max or a min)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590" y="1994311"/>
            <a:ext cx="3883493" cy="2000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189" y="3438659"/>
            <a:ext cx="347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function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549" y="3902299"/>
            <a:ext cx="4378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Determine  A and whether it is positive or negative.  * Let A = ± amplitude *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70903"/>
              </p:ext>
            </p:extLst>
          </p:nvPr>
        </p:nvGraphicFramePr>
        <p:xfrm>
          <a:off x="1043189" y="4669888"/>
          <a:ext cx="57568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735"/>
                <a:gridCol w="455912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(+)sine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 if</a:t>
                      </a:r>
                      <a:r>
                        <a:rPr lang="en-US" baseline="0" dirty="0" smtClean="0"/>
                        <a:t> function is increasing through x = 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(-)</a:t>
                      </a:r>
                      <a:r>
                        <a:rPr lang="en-US" baseline="0" dirty="0" smtClean="0"/>
                        <a:t> 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 if function is decreasing through x =0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(+) cosine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 if y-intercept is a max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(-) cosine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 if y-intercept is a min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75808" y="3995044"/>
                <a:ext cx="3953815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3. Determine B.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period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,   so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𝑝𝑒𝑟𝑖𝑜𝑑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808" y="3995044"/>
                <a:ext cx="3953815" cy="785536"/>
              </a:xfrm>
              <a:prstGeom prst="rect">
                <a:avLst/>
              </a:prstGeom>
              <a:blipFill rotWithShape="0">
                <a:blip r:embed="rId3"/>
                <a:stretch>
                  <a:fillRect l="-1233" t="-3876"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951590" y="4919730"/>
                <a:ext cx="2802269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590" y="4919730"/>
                <a:ext cx="2802269" cy="484043"/>
              </a:xfrm>
              <a:prstGeom prst="rect">
                <a:avLst/>
              </a:prstGeom>
              <a:blipFill rotWithShape="0">
                <a:blip r:embed="rId4"/>
                <a:stretch>
                  <a:fillRect l="-1739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75808" y="5401408"/>
            <a:ext cx="415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Write your equation (filling in A, B, and the type of function).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75808" y="6132928"/>
            <a:ext cx="415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y = 3 sin (2x)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Graphing a sine/cosine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92428" y="1674254"/>
                <a:ext cx="4572000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Graph y = 3 cos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8" y="1674254"/>
                <a:ext cx="4572000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2000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7845" y="2317168"/>
            <a:ext cx="403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1.  A = 3,  B = ½,  C = 0,  D = 0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428" y="2845948"/>
            <a:ext cx="303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2.  Amplitude = |A| = |3| = 3</a:t>
            </a:r>
            <a:endParaRPr lang="en-US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2428" y="3451537"/>
                <a:ext cx="3142445" cy="51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Berlin Sans FB" panose="020E0602020502020306" pitchFamily="34" charset="0"/>
                  </a:rPr>
                  <a:t>3.  Period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8" y="3451537"/>
                <a:ext cx="3142445" cy="519438"/>
              </a:xfrm>
              <a:prstGeom prst="rect">
                <a:avLst/>
              </a:prstGeom>
              <a:blipFill rotWithShape="0">
                <a:blip r:embed="rId3"/>
                <a:stretch>
                  <a:fillRect l="-1550" b="-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7845" y="4185634"/>
                <a:ext cx="3454758" cy="49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Berlin Sans FB" panose="020E0602020502020306" pitchFamily="34" charset="0"/>
                  </a:rPr>
                  <a:t>4. Increment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𝑝𝑒𝑟𝑖𝑜𝑑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n-US" dirty="0"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45" y="4185634"/>
                <a:ext cx="3454758" cy="493790"/>
              </a:xfrm>
              <a:prstGeom prst="rect">
                <a:avLst/>
              </a:prstGeom>
              <a:blipFill rotWithShape="0">
                <a:blip r:embed="rId4"/>
                <a:stretch>
                  <a:fillRect l="-1587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27845" y="4894083"/>
            <a:ext cx="332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5. Phase shift = 0, because C = 0</a:t>
            </a:r>
            <a:endParaRPr lang="en-US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658931" y="2317168"/>
                <a:ext cx="41502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Berlin Sans FB" panose="020E0602020502020306" pitchFamily="34" charset="0"/>
                  </a:rPr>
                  <a:t>6. Identify the 5 key points:</a:t>
                </a:r>
              </a:p>
              <a:p>
                <a:r>
                  <a:rPr lang="en-US" dirty="0">
                    <a:latin typeface="Berlin Sans FB" panose="020E0602020502020306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 smtClean="0">
                    <a:latin typeface="Berlin Sans FB" panose="020E0602020502020306" pitchFamily="34" charset="0"/>
                  </a:rPr>
                  <a:t>= Phase shift =  0</a:t>
                </a:r>
              </a:p>
              <a:p>
                <a:r>
                  <a:rPr lang="en-US" dirty="0" smtClean="0">
                    <a:latin typeface="Berlin Sans FB" panose="020E0602020502020306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atin typeface="Berlin Sans FB" panose="020E0602020502020306" pitchFamily="34" charset="0"/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𝑖𝑛𝑐𝑟𝑒𝑚𝑒𝑛𝑡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>
                  <a:latin typeface="Berlin Sans FB" panose="020E0602020502020306" pitchFamily="34" charset="0"/>
                </a:endParaRPr>
              </a:p>
              <a:p>
                <a:r>
                  <a:rPr lang="en-US" dirty="0">
                    <a:latin typeface="Berlin Sans FB" panose="020E0602020502020306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latin typeface="Berlin Sans FB" panose="020E0602020502020306" pitchFamily="34" charset="0"/>
                  </a:rPr>
                  <a:t> =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 smtClean="0">
                  <a:latin typeface="Berlin Sans FB" panose="020E0602020502020306" pitchFamily="34" charset="0"/>
                </a:endParaRPr>
              </a:p>
              <a:p>
                <a:r>
                  <a:rPr lang="en-US" dirty="0">
                    <a:latin typeface="Berlin Sans FB" panose="020E0602020502020306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>
                    <a:latin typeface="Berlin Sans FB" panose="020E0602020502020306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 smtClean="0">
                  <a:latin typeface="Berlin Sans FB" panose="020E0602020502020306" pitchFamily="34" charset="0"/>
                </a:endParaRPr>
              </a:p>
              <a:p>
                <a:r>
                  <a:rPr lang="en-US" dirty="0">
                    <a:latin typeface="Berlin Sans FB" panose="020E0602020502020306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latin typeface="Berlin Sans FB" panose="020E0602020502020306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931" y="2317168"/>
                <a:ext cx="4150218" cy="1754326"/>
              </a:xfrm>
              <a:prstGeom prst="rect">
                <a:avLst/>
              </a:prstGeom>
              <a:blipFill rotWithShape="0">
                <a:blip r:embed="rId5"/>
                <a:stretch>
                  <a:fillRect l="-1175" t="-1389" b="-4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658930" y="4185634"/>
                <a:ext cx="3506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Berlin Sans FB" panose="020E0602020502020306" pitchFamily="34" charset="0"/>
                  </a:rPr>
                  <a:t>7. Plot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latin typeface="Berlin Sans FB" panose="020E0602020502020306" pitchFamily="34" charset="0"/>
                  </a:rPr>
                  <a:t> values on the x-axis</a:t>
                </a:r>
                <a:endParaRPr lang="en-US" dirty="0"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930" y="4185634"/>
                <a:ext cx="350627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391" t="-4717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58930" y="5125792"/>
            <a:ext cx="3776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8. Plot the ± A values on the y-axis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8930" y="5782614"/>
            <a:ext cx="350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9. Identify and plot the “pattern”</a:t>
            </a:r>
            <a:endParaRPr lang="en-US" dirty="0">
              <a:latin typeface="Berlin Sans FB" panose="020E0602020502020306" pitchFamily="34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532" y="2385692"/>
            <a:ext cx="3193961" cy="229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135</TotalTime>
  <Words>260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Berlin Sans FB</vt:lpstr>
      <vt:lpstr>Cambria Math</vt:lpstr>
      <vt:lpstr>Corbel</vt:lpstr>
      <vt:lpstr>Basis</vt:lpstr>
      <vt:lpstr>Graphing sine/cosine functions</vt:lpstr>
      <vt:lpstr>How to find the amplitude and period when given the graph of a function.</vt:lpstr>
      <vt:lpstr>How to write an equation when given the graph of a sine/cosine function.</vt:lpstr>
      <vt:lpstr>Graphing a sine/cosine function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sine/cosine functions</dc:title>
  <dc:creator>Pfeil, Jason</dc:creator>
  <cp:lastModifiedBy>Pfeil, Jason</cp:lastModifiedBy>
  <cp:revision>12</cp:revision>
  <dcterms:created xsi:type="dcterms:W3CDTF">2015-12-23T14:48:40Z</dcterms:created>
  <dcterms:modified xsi:type="dcterms:W3CDTF">2015-12-23T17:03:51Z</dcterms:modified>
</cp:coreProperties>
</file>